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522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9/27/2011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9/27/2011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9/27/2011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9/27/2011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9/27/2011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9/27/2011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9/27/2011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338987" y="381000"/>
            <a:ext cx="8458200" cy="646331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Mettez en ordre…</a:t>
            </a:r>
            <a:endParaRPr lang="fr-FR" sz="36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85483" y="1663986"/>
            <a:ext cx="8458200" cy="584775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smtClean="0">
                <a:latin typeface="Kristen ITC" pitchFamily="66" charset="0"/>
              </a:rPr>
              <a:t>quinze, quatorze, seize, treize</a:t>
            </a:r>
            <a:endParaRPr lang="fr-FR" sz="32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85483" y="2895600"/>
            <a:ext cx="8458200" cy="584775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smtClean="0">
                <a:latin typeface="Kristen ITC" pitchFamily="66" charset="0"/>
              </a:rPr>
              <a:t>vingt, dix-huit, seize, dix-sept, dix-neuf </a:t>
            </a:r>
            <a:endParaRPr lang="fr-FR" sz="3200" dirty="0">
              <a:latin typeface="Kristen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63874" y="4089975"/>
            <a:ext cx="8458200" cy="584775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smtClean="0">
                <a:latin typeface="Kristen ITC" pitchFamily="66" charset="0"/>
              </a:rPr>
              <a:t>douze, onze, dix, treize</a:t>
            </a:r>
            <a:endParaRPr lang="fr-FR" sz="32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6"/>
          <p:cNvSpPr txBox="1"/>
          <p:nvPr/>
        </p:nvSpPr>
        <p:spPr>
          <a:xfrm>
            <a:off x="286671" y="381000"/>
            <a:ext cx="8458200" cy="646331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Finissez:</a:t>
            </a:r>
            <a:endParaRPr lang="fr-FR" sz="36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16241" y="1752600"/>
            <a:ext cx="8458200" cy="584775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smtClean="0">
                <a:latin typeface="Kristen ITC" pitchFamily="66" charset="0"/>
              </a:rPr>
              <a:t>trois, six, neuf, _____, _____, _____</a:t>
            </a:r>
            <a:endParaRPr lang="fr-FR" sz="3200" dirty="0"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16241" y="3048000"/>
            <a:ext cx="8458200" cy="584775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smtClean="0">
                <a:latin typeface="Kristen ITC" pitchFamily="66" charset="0"/>
              </a:rPr>
              <a:t>deux, quatre, six, _____, _____, _____</a:t>
            </a:r>
            <a:endParaRPr lang="fr-FR" sz="3200" dirty="0">
              <a:latin typeface="Kristen ITC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16241" y="4343400"/>
            <a:ext cx="8458200" cy="584775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smtClean="0">
                <a:latin typeface="Kristen ITC" pitchFamily="66" charset="0"/>
              </a:rPr>
              <a:t>deux, quatre, huit, _____</a:t>
            </a:r>
            <a:endParaRPr lang="fr-FR" sz="32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76338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</TotalTime>
  <Words>54</Words>
  <Application>Microsoft Office PowerPoint</Application>
  <PresentationFormat>On-screen Show (4:3)</PresentationFormat>
  <Paragraphs>8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9</cp:revision>
  <dcterms:created xsi:type="dcterms:W3CDTF">2011-09-14T23:22:57Z</dcterms:created>
  <dcterms:modified xsi:type="dcterms:W3CDTF">2011-09-27T16:24:01Z</dcterms:modified>
</cp:coreProperties>
</file>